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3" r:id="rId15"/>
    <p:sldId id="264" r:id="rId16"/>
    <p:sldId id="269" r:id="rId17"/>
    <p:sldId id="271" r:id="rId18"/>
    <p:sldId id="270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722" y="-10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464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  <a:lvl2pPr marL="777875" indent="-333375" algn="ctr">
              <a:spcBef>
                <a:spcPts val="0"/>
              </a:spcBef>
              <a:defRPr sz="2400" i="1"/>
            </a:lvl2pPr>
            <a:lvl3pPr marL="1222375" indent="-333375" algn="ctr">
              <a:spcBef>
                <a:spcPts val="0"/>
              </a:spcBef>
              <a:defRPr sz="2400" i="1"/>
            </a:lvl3pPr>
            <a:lvl4pPr marL="1666875" indent="-333375" algn="ctr">
              <a:spcBef>
                <a:spcPts val="0"/>
              </a:spcBef>
              <a:defRPr sz="2400" i="1"/>
            </a:lvl4pPr>
            <a:lvl5pPr marL="2111375" indent="-333375" algn="ctr">
              <a:spcBef>
                <a:spcPts val="0"/>
              </a:spcBef>
              <a:defRPr sz="24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308599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67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808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58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073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8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09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1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960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0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42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52F2-7529-4B3A-B7E8-E712304CFF7B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18923-3507-4373-935D-97B6D3C59D70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59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latinLnBrk="1" hangingPunct="1"/>
            <a:fld id="{8D4F52F2-7529-4B3A-B7E8-E712304CFF7B}" type="datetimeFigureOut">
              <a:rPr lang="ko-KR" altLang="en-US" kern="120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defTabSz="1300460" latinLnBrk="1" hangingPunct="1"/>
              <a:t>2019-11-27</a:t>
            </a:fld>
            <a:endParaRPr lang="ko-KR" altLang="en-US" kern="1200" smtClean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latinLnBrk="1" hangingPunct="1"/>
            <a:endParaRPr lang="ko-KR" altLang="en-US" kern="1200" smtClean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latinLnBrk="1" hangingPunct="1"/>
            <a:fld id="{62318923-3507-4373-935D-97B6D3C59D70}" type="slidenum">
              <a:rPr lang="ko-KR" altLang="en-US" kern="120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defTabSz="1300460" latinLnBrk="1" hangingPunct="1"/>
              <a:t>‹#›</a:t>
            </a:fld>
            <a:endParaRPr lang="ko-KR" altLang="en-US" kern="1200" smtClean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55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1300460" rtl="0" eaLnBrk="1" latinLnBrk="1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1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1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1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1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1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1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1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HOPSTICK_FINAL.jpg" descr="HOPSTICK_FIN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5004" y="7711"/>
            <a:ext cx="13774807" cy="9738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HOPSTICK_FINAL10.jpg" descr="HOPSTICK_FINAL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6370" y="-324"/>
            <a:ext cx="13797541" cy="9754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HOPSTICK_FINAL11.jpg" descr="HOPSTICK_FINAL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3820" y="-12660"/>
            <a:ext cx="13832439" cy="9778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"/>
          <p:cNvSpPr/>
          <p:nvPr/>
        </p:nvSpPr>
        <p:spPr>
          <a:xfrm>
            <a:off x="1066061" y="-305633"/>
            <a:ext cx="14260201" cy="1036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-13200010" y="-305633"/>
            <a:ext cx="14260200" cy="10364866"/>
          </a:xfrm>
          <a:prstGeom prst="rect">
            <a:avLst/>
          </a:prstGeom>
          <a:solidFill>
            <a:srgbClr val="FEE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  <a:endParaRPr/>
          </a:p>
        </p:txBody>
      </p:sp>
      <p:pic>
        <p:nvPicPr>
          <p:cNvPr id="147" name="HOPSTICK_FINALLL13.jpg" descr="HOPSTICK_FINALLL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7388"/>
            <a:ext cx="13004802" cy="919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2" descr="C:\Users\rbh71\OneDrive\바탕 화면\C_Sharp_logo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00" y="4900596"/>
            <a:ext cx="781884" cy="8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86" y="7657497"/>
            <a:ext cx="716880" cy="716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10" y="780345"/>
            <a:ext cx="1313624" cy="1313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77" y="4057511"/>
            <a:ext cx="1475201" cy="14752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2" y="7132360"/>
            <a:ext cx="1229225" cy="1229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205" y="7132360"/>
            <a:ext cx="1229225" cy="122922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9200000">
            <a:off x="3173251" y="6310893"/>
            <a:ext cx="2560284" cy="409931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spcCol="0" rtlCol="0" anchor="ctr"/>
          <a:lstStyle/>
          <a:p>
            <a:pPr defTabSz="1300393" latinLnBrk="1" hangingPunct="1"/>
            <a:endParaRPr lang="ko-KR" altLang="en-US" sz="2600" kern="1200">
              <a:solidFill>
                <a:prstClr val="white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4895675" y="2880265"/>
            <a:ext cx="1736657" cy="409931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spcCol="0" rtlCol="0" anchor="ctr"/>
          <a:lstStyle/>
          <a:p>
            <a:pPr defTabSz="1300393" latinLnBrk="1" hangingPunct="1"/>
            <a:endParaRPr lang="ko-KR" altLang="en-US" sz="2600" kern="1200">
              <a:solidFill>
                <a:prstClr val="white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5400000">
            <a:off x="5506776" y="2880265"/>
            <a:ext cx="1736657" cy="40993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spcCol="0" rtlCol="0" anchor="ctr"/>
          <a:lstStyle/>
          <a:p>
            <a:pPr defTabSz="1300393" latinLnBrk="1" hangingPunct="1"/>
            <a:endParaRPr lang="ko-KR" altLang="en-US" sz="2600" kern="1200">
              <a:solidFill>
                <a:prstClr val="white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rot="2400000">
            <a:off x="6619746" y="6263577"/>
            <a:ext cx="2560000" cy="40993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spcCol="0" rtlCol="0" anchor="ctr"/>
          <a:lstStyle/>
          <a:p>
            <a:pPr defTabSz="1300393" latinLnBrk="1" hangingPunct="1"/>
            <a:endParaRPr lang="ko-KR" altLang="en-US" sz="2600" kern="120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6712" y="4636496"/>
            <a:ext cx="1945816" cy="531426"/>
          </a:xfrm>
          <a:prstGeom prst="rect">
            <a:avLst/>
          </a:prstGeom>
          <a:noFill/>
        </p:spPr>
        <p:txBody>
          <a:bodyPr wrap="square" lIns="130039" tIns="65020" rIns="130039" bIns="65020" rtlCol="0">
            <a:spAutoFit/>
          </a:bodyPr>
          <a:lstStyle/>
          <a:p>
            <a:pPr algn="l" defTabSz="1300393" latinLnBrk="1" hangingPunct="1"/>
            <a:r>
              <a:rPr lang="en-US" altLang="ko-KR" sz="2600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Server(PHP)</a:t>
            </a:r>
            <a:endParaRPr lang="ko-KR" altLang="en-US" sz="2600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9676" y="1103091"/>
            <a:ext cx="2150639" cy="531426"/>
          </a:xfrm>
          <a:prstGeom prst="rect">
            <a:avLst/>
          </a:prstGeom>
          <a:noFill/>
        </p:spPr>
        <p:txBody>
          <a:bodyPr wrap="square" lIns="130039" tIns="65020" rIns="130039" bIns="65020" rtlCol="0">
            <a:spAutoFit/>
          </a:bodyPr>
          <a:lstStyle/>
          <a:p>
            <a:pPr algn="l" defTabSz="1300393" latinLnBrk="1" hangingPunct="1"/>
            <a:r>
              <a:rPr lang="en-US" altLang="ko-KR" sz="2600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DB(MySQL)</a:t>
            </a:r>
            <a:endParaRPr lang="ko-KR" altLang="en-US" sz="2600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16746" y="5957381"/>
            <a:ext cx="2457874" cy="393954"/>
          </a:xfrm>
          <a:prstGeom prst="rect">
            <a:avLst/>
          </a:prstGeom>
          <a:noFill/>
        </p:spPr>
        <p:txBody>
          <a:bodyPr wrap="square" lIns="130039" tIns="65020" rIns="130039" bIns="65020" rtlCol="0">
            <a:spAutoFit/>
          </a:bodyPr>
          <a:lstStyle/>
          <a:p>
            <a:pPr algn="l" defTabSz="1300393" latinLnBrk="1" hangingPunct="1"/>
            <a:r>
              <a:rPr lang="en-US" altLang="ko-KR" sz="1700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AR </a:t>
            </a:r>
            <a:r>
              <a:rPr lang="ko-KR" altLang="en-US" sz="1700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메모 </a:t>
            </a:r>
            <a:r>
              <a:rPr lang="en-US" altLang="ko-KR" sz="1700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Data + GPS </a:t>
            </a:r>
            <a:endParaRPr lang="ko-KR" altLang="en-US" sz="1700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78" y="6999544"/>
            <a:ext cx="1521697" cy="15216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70" y="7658247"/>
            <a:ext cx="716880" cy="71688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389" y="6927824"/>
            <a:ext cx="1521697" cy="15216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9712" y="473717"/>
            <a:ext cx="12313368" cy="8856983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"/>
          <p:cNvSpPr/>
          <p:nvPr/>
        </p:nvSpPr>
        <p:spPr>
          <a:xfrm>
            <a:off x="-627699" y="-57244"/>
            <a:ext cx="14260198" cy="10364866"/>
          </a:xfrm>
          <a:prstGeom prst="rect">
            <a:avLst/>
          </a:prstGeom>
          <a:solidFill>
            <a:srgbClr val="FEE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  <a:endParaRPr/>
          </a:p>
        </p:txBody>
      </p:sp>
      <p:pic>
        <p:nvPicPr>
          <p:cNvPr id="137" name="HOPSTICK_FINALLL9.jpg" descr="HOPSTICK_FINALLL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" y="279928"/>
            <a:ext cx="13004803" cy="9193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"/>
          <p:cNvSpPr/>
          <p:nvPr/>
        </p:nvSpPr>
        <p:spPr>
          <a:xfrm>
            <a:off x="-405167" y="-114564"/>
            <a:ext cx="14260201" cy="103648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  <a:endParaRPr/>
          </a:p>
        </p:txBody>
      </p:sp>
      <p:pic>
        <p:nvPicPr>
          <p:cNvPr id="150" name="HOPSTICK_FINALLL14.jpg" descr="HOPSTICK_FINALLL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5216" y="470960"/>
            <a:ext cx="13004803" cy="9193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HOPSTICK_FINAL14.jpg" descr="HOPSTICK_FINAL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9892"/>
            <a:ext cx="13004802" cy="9193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-627699" y="-57244"/>
            <a:ext cx="14260198" cy="10364866"/>
          </a:xfrm>
          <a:prstGeom prst="rect">
            <a:avLst/>
          </a:prstGeom>
          <a:solidFill>
            <a:srgbClr val="FEE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  <a:endParaRPr/>
          </a:p>
        </p:txBody>
      </p:sp>
      <p:pic>
        <p:nvPicPr>
          <p:cNvPr id="153" name="HOPSTICK_FINALLL15.jpg" descr="HOPSTICK_FINALLL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" y="279984"/>
            <a:ext cx="13004803" cy="9193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HOPSTICK_FINAL2.jpg" descr="HOPSTICK_FINAL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5913" y="0"/>
            <a:ext cx="13796627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HOPSTICK_FINAL3.jpg" descr="HOPSTICK_FINAL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5769" y="-56456"/>
            <a:ext cx="13956337" cy="9866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HOPSTICK_FINAL4.jpg" descr="HOPSTICK_FINAL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279892"/>
            <a:ext cx="13004803" cy="9193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HOPSTICK_FINAL5.jpg" descr="HOPSTICK_FINAL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5913" y="-2"/>
            <a:ext cx="13796626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HOPSTICK_FINAL6.jpg" descr="HOPSTICK_FINAL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0598" y="-3312"/>
            <a:ext cx="13805996" cy="9760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HOPSTICK_FINAL7.jpg" descr="HOPSTICK_FINAL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8481" y="-8214"/>
            <a:ext cx="13819857" cy="9770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"/>
          <p:cNvSpPr/>
          <p:nvPr/>
        </p:nvSpPr>
        <p:spPr>
          <a:xfrm>
            <a:off x="-246795" y="-305633"/>
            <a:ext cx="14260201" cy="10364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  <a:endParaRPr/>
          </a:p>
        </p:txBody>
      </p:sp>
      <p:pic>
        <p:nvPicPr>
          <p:cNvPr id="134" name="HOPSTICK_FINAL8.jpg" descr="HOPSTICK_FINAL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9892"/>
            <a:ext cx="13004801" cy="9193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HOPSTICK_FINALLL10.jpg" descr="HOPSTICK_FINALLL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279892"/>
            <a:ext cx="13004803" cy="9193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9</Words>
  <Application>Microsoft Office PowerPoint</Application>
  <PresentationFormat>사용자 지정</PresentationFormat>
  <Paragraphs>3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19" baseType="lpstr">
      <vt:lpstr>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rbh716@naver.com</cp:lastModifiedBy>
  <cp:revision>4</cp:revision>
  <dcterms:modified xsi:type="dcterms:W3CDTF">2019-11-27T10:52:05Z</dcterms:modified>
</cp:coreProperties>
</file>